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3716000" cy="13716000"/>
  <p:notesSz cx="6858000" cy="9144000"/>
  <p:embeddedFontLst>
    <p:embeddedFont>
      <p:font typeface="Avenir Next Regular" panose="020B0503020202020204" pitchFamily="34" charset="0"/>
      <p:regular r:id="rId5"/>
      <p:bold r:id="rId6"/>
      <p:italic r:id="rId7"/>
      <p:boldItalic r:id="rId8"/>
    </p:embeddedFont>
    <p:embeddedFont>
      <p:font typeface="Avenir Next Ultra Light" panose="020B0203020202020204" pitchFamily="34" charset="77"/>
      <p:regular r:id="rId9"/>
      <p:italic r:id="rId10"/>
    </p:embeddedFont>
    <p:embeddedFont>
      <p:font typeface="Hessen Gellix" panose="020B0604030102000003" pitchFamily="34" charset="77"/>
      <p:regular r:id="rId11"/>
      <p:bold r:id="rId12"/>
      <p:italic r:id="rId13"/>
      <p:boldItalic r:id="rId14"/>
    </p:embeddedFont>
    <p:embeddedFont>
      <p:font typeface="Hessen Gellix Bold" panose="020B0604030102000003" pitchFamily="34" charset="77"/>
      <p:bold r:id="rId15"/>
      <p:italic r:id="rId16"/>
      <p:boldItalic r:id="rId1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6D2"/>
    <a:srgbClr val="E12D37"/>
    <a:srgbClr val="5A5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/>
    <p:restoredTop sz="94689"/>
  </p:normalViewPr>
  <p:slideViewPr>
    <p:cSldViewPr snapToGrid="0">
      <p:cViewPr varScale="1">
        <p:scale>
          <a:sx n="73" d="100"/>
          <a:sy n="73" d="100"/>
        </p:scale>
        <p:origin x="352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t">
    <p:bg>
      <p:bgPr>
        <a:solidFill>
          <a:srgbClr val="E12D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EA3C83-DEF3-ACD3-FBC8-555358759BF3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12D37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474C347-1E8C-7902-AE20-8D4684D66B75}"/>
              </a:ext>
            </a:extLst>
          </p:cNvPr>
          <p:cNvSpPr/>
          <p:nvPr userDrawn="1"/>
        </p:nvSpPr>
        <p:spPr>
          <a:xfrm>
            <a:off x="1800000" y="3960000"/>
            <a:ext cx="10080000" cy="576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6000" y="9864000"/>
            <a:ext cx="10080000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tabLst>
                <a:tab pos="1917700" algn="l"/>
              </a:tabLst>
              <a:defRPr sz="25000" cap="all" spc="1658">
                <a:solidFill>
                  <a:srgbClr val="FFFFFF"/>
                </a:solidFill>
                <a:latin typeface="Hessen Gellix Bold"/>
                <a:ea typeface="Hessen Gellix Bold"/>
                <a:cs typeface="Hessen Gellix Bold"/>
                <a:sym typeface="Hessen Gellix Bold"/>
              </a:defRPr>
            </a:lvl1pPr>
          </a:lstStyle>
          <a:p>
            <a:pPr algn="ctr"/>
            <a:r>
              <a:rPr dirty="0"/>
              <a:t>Gude</a:t>
            </a:r>
          </a:p>
        </p:txBody>
      </p:sp>
      <p:pic>
        <p:nvPicPr>
          <p:cNvPr id="25" name="HESSEN_Ministerien_Digitales_RGB_weiss.png" descr="HESSEN_Ministerien_Digitales_RGB_weis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0000" y="359089"/>
            <a:ext cx="4498633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ildplatzhalter 17"/>
          <p:cNvSpPr>
            <a:spLocks noGrp="1"/>
          </p:cNvSpPr>
          <p:nvPr>
            <p:ph type="pic" idx="21"/>
          </p:nvPr>
        </p:nvSpPr>
        <p:spPr>
          <a:xfrm>
            <a:off x="1800000" y="3960000"/>
            <a:ext cx="10080000" cy="576000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91439" rIns="91439"/>
          <a:lstStyle/>
          <a:p>
            <a:endParaRPr/>
          </a:p>
        </p:txBody>
      </p:sp>
      <p:sp>
        <p:nvSpPr>
          <p:cNvPr id="27" name="Wir sind Aussteller…"/>
          <p:cNvSpPr txBox="1"/>
          <p:nvPr/>
        </p:nvSpPr>
        <p:spPr>
          <a:xfrm>
            <a:off x="1800000" y="1800000"/>
            <a:ext cx="10160683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defRPr sz="38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de-DE"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Ich bin dabei</a:t>
            </a:r>
            <a:endParaRPr dirty="0">
              <a:latin typeface="Hessen Gellix" panose="020B0604030102000003" pitchFamily="34" charset="77"/>
              <a:ea typeface="Hessen Gellix" panose="020B0604030102000003" pitchFamily="34" charset="77"/>
              <a:cs typeface="Hessen Gellix" panose="020B0604030102000003" pitchFamily="34" charset="77"/>
            </a:endParaRPr>
          </a:p>
          <a:p>
            <a:pPr defTabSz="411480">
              <a:lnSpc>
                <a:spcPct val="100000"/>
              </a:lnSpc>
              <a:defRPr sz="38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Digitale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Städte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–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Digitale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Regionen</a:t>
            </a:r>
          </a:p>
          <a:p>
            <a:pPr defTabSz="411480">
              <a:lnSpc>
                <a:spcPct val="100000"/>
              </a:lnSpc>
              <a:defRPr sz="38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01.06.2026 Marburg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Lokschuppen</a:t>
            </a:r>
            <a:endParaRPr dirty="0">
              <a:latin typeface="Hessen Gellix" panose="020B0604030102000003" pitchFamily="34" charset="77"/>
              <a:ea typeface="Hessen Gellix" panose="020B0604030102000003" pitchFamily="34" charset="77"/>
              <a:cs typeface="Hessen Gellix" panose="020B0604030102000003" pitchFamily="34" charset="77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ld">
    <p:bg>
      <p:bgPr>
        <a:solidFill>
          <a:srgbClr val="F5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879D547-8FDE-C161-39A2-2CC045916504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F5E6D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1FA5B81-29FA-6C0D-B6A1-ED294667DFDD}"/>
              </a:ext>
            </a:extLst>
          </p:cNvPr>
          <p:cNvSpPr/>
          <p:nvPr userDrawn="1"/>
        </p:nvSpPr>
        <p:spPr>
          <a:xfrm>
            <a:off x="1800000" y="3960000"/>
            <a:ext cx="10080000" cy="576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Wir sind Aussteller…"/>
          <p:cNvSpPr txBox="1"/>
          <p:nvPr/>
        </p:nvSpPr>
        <p:spPr>
          <a:xfrm>
            <a:off x="1800000" y="900000"/>
            <a:ext cx="1016068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defRPr sz="4600" b="1">
                <a:solidFill>
                  <a:srgbClr val="14006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de-DE"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Ich bin dabei</a:t>
            </a:r>
            <a:endParaRPr dirty="0">
              <a:latin typeface="Hessen Gellix" panose="020B0604030102000003" pitchFamily="34" charset="77"/>
              <a:ea typeface="Hessen Gellix" panose="020B0604030102000003" pitchFamily="34" charset="77"/>
              <a:cs typeface="Hessen Gellix" panose="020B0604030102000003" pitchFamily="34" charset="77"/>
            </a:endParaRPr>
          </a:p>
          <a:p>
            <a:pPr defTabSz="411480">
              <a:lnSpc>
                <a:spcPct val="100000"/>
              </a:lnSpc>
              <a:defRPr sz="4600" b="1">
                <a:solidFill>
                  <a:srgbClr val="14006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Digitale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Städte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–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Digitale</a:t>
            </a: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 Regionen</a:t>
            </a:r>
          </a:p>
          <a:p>
            <a:pPr defTabSz="411480">
              <a:lnSpc>
                <a:spcPct val="100000"/>
              </a:lnSpc>
              <a:defRPr sz="4600">
                <a:solidFill>
                  <a:srgbClr val="14006E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dirty="0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01.06.2026 Marburg </a:t>
            </a:r>
            <a:r>
              <a:rPr dirty="0" err="1">
                <a:latin typeface="Hessen Gellix" panose="020B0604030102000003" pitchFamily="34" charset="77"/>
                <a:ea typeface="Hessen Gellix" panose="020B0604030102000003" pitchFamily="34" charset="77"/>
                <a:cs typeface="Hessen Gellix" panose="020B0604030102000003" pitchFamily="34" charset="77"/>
              </a:rPr>
              <a:t>Lokschuppen</a:t>
            </a:r>
            <a:endParaRPr dirty="0">
              <a:latin typeface="Hessen Gellix" panose="020B0604030102000003" pitchFamily="34" charset="77"/>
              <a:ea typeface="Hessen Gellix" panose="020B0604030102000003" pitchFamily="34" charset="77"/>
              <a:cs typeface="Hessen Gellix" panose="020B0604030102000003" pitchFamily="34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37918F-59FF-C699-C234-7EA1C98B9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6" y="10367481"/>
            <a:ext cx="9564088" cy="2700000"/>
          </a:xfrm>
          <a:prstGeom prst="rect">
            <a:avLst/>
          </a:prstGeom>
        </p:spPr>
      </p:pic>
      <p:sp>
        <p:nvSpPr>
          <p:cNvPr id="10" name="Onlinebild-Platzhalter 8">
            <a:extLst>
              <a:ext uri="{FF2B5EF4-FFF2-40B4-BE49-F238E27FC236}">
                <a16:creationId xmlns:a16="http://schemas.microsoft.com/office/drawing/2014/main" id="{8D6AAFF1-24EF-1ABC-3122-758D5C6E5A83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>
          <a:xfrm>
            <a:off x="1800000" y="3960000"/>
            <a:ext cx="10079038" cy="576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1400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Gude…"/>
          <p:cNvSpPr txBox="1"/>
          <p:nvPr/>
        </p:nvSpPr>
        <p:spPr>
          <a:xfrm rot="16200000">
            <a:off x="10292791" y="10140550"/>
            <a:ext cx="3803397" cy="44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11000" cap="all">
                <a:solidFill>
                  <a:srgbClr val="FFFFFF"/>
                </a:solidFill>
                <a:latin typeface="Hessen Gellix Bold"/>
                <a:ea typeface="Hessen Gellix Bold"/>
                <a:cs typeface="Hessen Gellix Bold"/>
                <a:sym typeface="Hessen Gellix Bold"/>
              </a:defRPr>
            </a:pPr>
            <a:r>
              <a:t>Gude</a:t>
            </a:r>
          </a:p>
          <a:p>
            <a:pPr>
              <a:lnSpc>
                <a:spcPct val="80000"/>
              </a:lnSpc>
              <a:defRPr sz="11000" cap="all">
                <a:solidFill>
                  <a:srgbClr val="FFFFFF"/>
                </a:solidFill>
                <a:latin typeface="Hessen Gellix Bold"/>
                <a:ea typeface="Hessen Gellix Bold"/>
                <a:cs typeface="Hessen Gellix Bold"/>
                <a:sym typeface="Hessen Gellix Bold"/>
              </a:defRPr>
            </a:pPr>
            <a:r>
              <a:t>Gude</a:t>
            </a:r>
          </a:p>
          <a:p>
            <a:pPr>
              <a:lnSpc>
                <a:spcPct val="80000"/>
              </a:lnSpc>
              <a:defRPr sz="11000" cap="all">
                <a:solidFill>
                  <a:srgbClr val="FFFFFF"/>
                </a:solidFill>
                <a:latin typeface="Hessen Gellix Bold"/>
                <a:ea typeface="Hessen Gellix Bold"/>
                <a:cs typeface="Hessen Gellix Bold"/>
                <a:sym typeface="Hessen Gellix Bold"/>
              </a:defRPr>
            </a:pPr>
            <a:r>
              <a:t>Gude</a:t>
            </a:r>
          </a:p>
        </p:txBody>
      </p:sp>
      <p:pic>
        <p:nvPicPr>
          <p:cNvPr id="4" name="HESSEN_Ministerien_Digitales_RGB_weiss.png" descr="HESSEN_Ministerien_Digitales_RGB_wei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69704" y="10447382"/>
            <a:ext cx="989699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Wir sind Aussteller…"/>
          <p:cNvSpPr txBox="1"/>
          <p:nvPr/>
        </p:nvSpPr>
        <p:spPr>
          <a:xfrm>
            <a:off x="1777658" y="1097973"/>
            <a:ext cx="10160683" cy="265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46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Wir sind Aussteller</a:t>
            </a:r>
          </a:p>
          <a:p>
            <a:pPr defTabSz="411480">
              <a:lnSpc>
                <a:spcPct val="120000"/>
              </a:lnSpc>
              <a:defRPr sz="46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Digitale Städte – Digitale Regionen</a:t>
            </a:r>
          </a:p>
          <a:p>
            <a:pPr defTabSz="411480">
              <a:lnSpc>
                <a:spcPct val="120000"/>
              </a:lnSpc>
              <a:defRPr sz="46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01.06.2026 Marburg Lokschuppen</a:t>
            </a:r>
          </a:p>
        </p:txBody>
      </p:sp>
      <p:sp>
        <p:nvSpPr>
          <p:cNvPr id="6" name="Titeltext"/>
          <p:cNvSpPr txBox="1">
            <a:spLocks noGrp="1"/>
          </p:cNvSpPr>
          <p:nvPr>
            <p:ph type="title"/>
          </p:nvPr>
        </p:nvSpPr>
        <p:spPr>
          <a:xfrm>
            <a:off x="685800" y="184149"/>
            <a:ext cx="123444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685800" y="3200400"/>
            <a:ext cx="123444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629400" y="12344400"/>
            <a:ext cx="32004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nlinebild-Platzhalter 34">
            <a:extLst>
              <a:ext uri="{FF2B5EF4-FFF2-40B4-BE49-F238E27FC236}">
                <a16:creationId xmlns:a16="http://schemas.microsoft.com/office/drawing/2014/main" id="{C61FE76E-5661-0C82-13EE-B6C324F217E3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C59C700-52A5-0FE3-4A47-F6ACA7C9DBFA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Avenir Next Ultra Light</vt:lpstr>
      <vt:lpstr>Hessen Gellix</vt:lpstr>
      <vt:lpstr>Hessen Gellix Bold</vt:lpstr>
      <vt:lpstr>Calibri</vt:lpstr>
      <vt:lpstr>Helvetica</vt:lpstr>
      <vt:lpstr>Avenir Next Regular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Alena Siebeneicher</cp:lastModifiedBy>
  <cp:revision>3</cp:revision>
  <dcterms:modified xsi:type="dcterms:W3CDTF">2026-05-21T09:40:44Z</dcterms:modified>
</cp:coreProperties>
</file>