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5"/>
  </p:notesMasterIdLst>
  <p:sldIdLst>
    <p:sldId id="260" r:id="rId2"/>
    <p:sldId id="258" r:id="rId3"/>
    <p:sldId id="259" r:id="rId4"/>
  </p:sldIdLst>
  <p:sldSz cx="13716000" cy="13716000"/>
  <p:notesSz cx="6858000" cy="9144000"/>
  <p:embeddedFontLst>
    <p:embeddedFont>
      <p:font typeface="Hessen Gellix" panose="020B0604030102000003" pitchFamily="34" charset="77"/>
      <p:regular r:id="rId6"/>
      <p:bold r:id="rId7"/>
      <p:italic r:id="rId8"/>
      <p:boldItalic r:id="rId9"/>
    </p:embeddedFont>
  </p:embeddedFontLst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400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n="60" d="100"/>
          <a:sy n="60" d="100"/>
        </p:scale>
        <p:origin x="280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viewProps" Target="viewProps.xml"/><Relationship Id="rId5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font" Target="fonts/font4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46" name="Shape 46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bri"/>
      </a:defRPr>
    </a:lvl1pPr>
    <a:lvl2pPr indent="228600" latinLnBrk="0">
      <a:defRPr sz="1200">
        <a:latin typeface="+mn-lt"/>
        <a:ea typeface="+mn-ea"/>
        <a:cs typeface="+mn-cs"/>
        <a:sym typeface="Calibri"/>
      </a:defRPr>
    </a:lvl2pPr>
    <a:lvl3pPr indent="457200" latinLnBrk="0">
      <a:defRPr sz="1200">
        <a:latin typeface="+mn-lt"/>
        <a:ea typeface="+mn-ea"/>
        <a:cs typeface="+mn-cs"/>
        <a:sym typeface="Calibri"/>
      </a:defRPr>
    </a:lvl3pPr>
    <a:lvl4pPr indent="685800" latinLnBrk="0">
      <a:defRPr sz="1200">
        <a:latin typeface="+mn-lt"/>
        <a:ea typeface="+mn-ea"/>
        <a:cs typeface="+mn-cs"/>
        <a:sym typeface="Calibri"/>
      </a:defRPr>
    </a:lvl4pPr>
    <a:lvl5pPr indent="914400" latinLnBrk="0">
      <a:defRPr sz="1200">
        <a:latin typeface="+mn-lt"/>
        <a:ea typeface="+mn-ea"/>
        <a:cs typeface="+mn-cs"/>
        <a:sym typeface="Calibri"/>
      </a:defRPr>
    </a:lvl5pPr>
    <a:lvl6pPr indent="1143000" latinLnBrk="0">
      <a:defRPr sz="1200">
        <a:latin typeface="+mn-lt"/>
        <a:ea typeface="+mn-ea"/>
        <a:cs typeface="+mn-cs"/>
        <a:sym typeface="Calibri"/>
      </a:defRPr>
    </a:lvl6pPr>
    <a:lvl7pPr indent="1371600" latinLnBrk="0">
      <a:defRPr sz="1200">
        <a:latin typeface="+mn-lt"/>
        <a:ea typeface="+mn-ea"/>
        <a:cs typeface="+mn-cs"/>
        <a:sym typeface="Calibri"/>
      </a:defRPr>
    </a:lvl7pPr>
    <a:lvl8pPr indent="1600200" latinLnBrk="0">
      <a:defRPr sz="1200">
        <a:latin typeface="+mn-lt"/>
        <a:ea typeface="+mn-ea"/>
        <a:cs typeface="+mn-cs"/>
        <a:sym typeface="Calibri"/>
      </a:defRPr>
    </a:lvl8pPr>
    <a:lvl9pPr indent="18288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latzhalter_02.jpg" descr="platzhalter_02.jpg">
            <a:extLst>
              <a:ext uri="{FF2B5EF4-FFF2-40B4-BE49-F238E27FC236}">
                <a16:creationId xmlns:a16="http://schemas.microsoft.com/office/drawing/2014/main" id="{51B86CE1-E971-E3CA-FC1D-7E93B09A9C3E}"/>
              </a:ext>
            </a:extLst>
          </p:cNvPr>
          <p:cNvPicPr>
            <a:picLocks/>
          </p:cNvPicPr>
          <p:nvPr userDrawn="1"/>
        </p:nvPicPr>
        <p:blipFill>
          <a:blip r:embed="rId2"/>
          <a:srcRect t="8200" b="8200"/>
          <a:stretch>
            <a:fillRect/>
          </a:stretch>
        </p:blipFill>
        <p:spPr>
          <a:xfrm>
            <a:off x="1260000" y="1260001"/>
            <a:ext cx="11195999" cy="9360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</p:pic>
      <p:sp>
        <p:nvSpPr>
          <p:cNvPr id="5" name="Gude…">
            <a:extLst>
              <a:ext uri="{FF2B5EF4-FFF2-40B4-BE49-F238E27FC236}">
                <a16:creationId xmlns:a16="http://schemas.microsoft.com/office/drawing/2014/main" id="{5E84B496-BF06-5AF1-DA32-0B46A1DB19E4}"/>
              </a:ext>
            </a:extLst>
          </p:cNvPr>
          <p:cNvSpPr txBox="1"/>
          <p:nvPr userDrawn="1"/>
        </p:nvSpPr>
        <p:spPr>
          <a:xfrm rot="16200000">
            <a:off x="10476000" y="11043704"/>
            <a:ext cx="2129748" cy="23084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 anchor="b">
            <a:spAutoFit/>
          </a:bodyPr>
          <a:lstStyle/>
          <a:p>
            <a:pPr>
              <a:lnSpc>
                <a:spcPct val="80000"/>
              </a:lnSpc>
              <a:defRPr sz="6000" cap="all">
                <a:solidFill>
                  <a:srgbClr val="FFFFFF"/>
                </a:solidFill>
                <a:latin typeface="Hessen Gellix Bold"/>
                <a:ea typeface="Hessen Gellix Bold"/>
                <a:cs typeface="Hessen Gellix Bold"/>
                <a:sym typeface="Hessen Gellix Bold"/>
              </a:defRPr>
            </a:pPr>
            <a:r>
              <a:rPr dirty="0"/>
              <a:t>Gude</a:t>
            </a:r>
          </a:p>
          <a:p>
            <a:pPr>
              <a:lnSpc>
                <a:spcPct val="80000"/>
              </a:lnSpc>
              <a:defRPr sz="6000" cap="all">
                <a:solidFill>
                  <a:srgbClr val="FFFFFF"/>
                </a:solidFill>
                <a:latin typeface="Hessen Gellix Bold"/>
                <a:ea typeface="Hessen Gellix Bold"/>
                <a:cs typeface="Hessen Gellix Bold"/>
                <a:sym typeface="Hessen Gellix Bold"/>
              </a:defRPr>
            </a:pPr>
            <a:r>
              <a:rPr dirty="0"/>
              <a:t>Gude</a:t>
            </a:r>
          </a:p>
          <a:p>
            <a:pPr>
              <a:lnSpc>
                <a:spcPct val="80000"/>
              </a:lnSpc>
              <a:defRPr sz="6000" cap="all">
                <a:solidFill>
                  <a:srgbClr val="FFFFFF"/>
                </a:solidFill>
                <a:latin typeface="Hessen Gellix Bold"/>
                <a:ea typeface="Hessen Gellix Bold"/>
                <a:cs typeface="Hessen Gellix Bold"/>
                <a:sym typeface="Hessen Gellix Bold"/>
              </a:defRPr>
            </a:pPr>
            <a:r>
              <a:rPr dirty="0"/>
              <a:t>Gude</a:t>
            </a:r>
          </a:p>
        </p:txBody>
      </p:sp>
      <p:sp>
        <p:nvSpPr>
          <p:cNvPr id="6" name="object 24">
            <a:extLst>
              <a:ext uri="{FF2B5EF4-FFF2-40B4-BE49-F238E27FC236}">
                <a16:creationId xmlns:a16="http://schemas.microsoft.com/office/drawing/2014/main" id="{A1083CD8-911D-624B-D8D6-C747FC17D96D}"/>
              </a:ext>
            </a:extLst>
          </p:cNvPr>
          <p:cNvSpPr txBox="1"/>
          <p:nvPr userDrawn="1"/>
        </p:nvSpPr>
        <p:spPr>
          <a:xfrm>
            <a:off x="1260000" y="251257"/>
            <a:ext cx="4879001" cy="762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12700">
              <a:tabLst>
                <a:tab pos="1917700" algn="l"/>
              </a:tabLst>
              <a:defRPr sz="5000" spc="331">
                <a:solidFill>
                  <a:srgbClr val="FFFFFF"/>
                </a:solidFill>
                <a:latin typeface="Hessen Gellix Bold"/>
                <a:ea typeface="Hessen Gellix Bold"/>
                <a:cs typeface="Hessen Gellix Bold"/>
                <a:sym typeface="Hessen Gellix Bold"/>
              </a:defRPr>
            </a:lvl1pPr>
          </a:lstStyle>
          <a:p>
            <a:r>
              <a:rPr dirty="0"/>
              <a:t>#DSDR</a:t>
            </a:r>
          </a:p>
        </p:txBody>
      </p:sp>
      <p:pic>
        <p:nvPicPr>
          <p:cNvPr id="7" name="HESSEN_Ministerien_Digitales_RGB_weiss.png" descr="HESSEN_Ministerien_Digitales_RGB_weiss.png">
            <a:extLst>
              <a:ext uri="{FF2B5EF4-FFF2-40B4-BE49-F238E27FC236}">
                <a16:creationId xmlns:a16="http://schemas.microsoft.com/office/drawing/2014/main" id="{FB8B2D2D-541C-8845-9ABB-37CA89309D5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260000" y="11196000"/>
            <a:ext cx="7268652" cy="2052000"/>
          </a:xfrm>
          <a:prstGeom prst="rect">
            <a:avLst/>
          </a:prstGeom>
          <a:ln w="12700">
            <a:miter lim="400000"/>
          </a:ln>
        </p:spPr>
      </p:pic>
      <p:sp>
        <p:nvSpPr>
          <p:cNvPr id="8" name="object 24">
            <a:extLst>
              <a:ext uri="{FF2B5EF4-FFF2-40B4-BE49-F238E27FC236}">
                <a16:creationId xmlns:a16="http://schemas.microsoft.com/office/drawing/2014/main" id="{6BE71DE3-B9A8-F07B-9920-8637EE5708A2}"/>
              </a:ext>
            </a:extLst>
          </p:cNvPr>
          <p:cNvSpPr txBox="1"/>
          <p:nvPr userDrawn="1"/>
        </p:nvSpPr>
        <p:spPr>
          <a:xfrm>
            <a:off x="4418500" y="251257"/>
            <a:ext cx="4879001" cy="762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12700">
              <a:tabLst>
                <a:tab pos="1917700" algn="l"/>
              </a:tabLst>
              <a:defRPr sz="5000" spc="331">
                <a:solidFill>
                  <a:srgbClr val="FFFFFF"/>
                </a:solidFill>
                <a:latin typeface="Hessen Gellix Bold"/>
                <a:ea typeface="Hessen Gellix Bold"/>
                <a:cs typeface="Hessen Gellix Bold"/>
                <a:sym typeface="Hessen Gellix Bold"/>
              </a:defRPr>
            </a:lvl1pPr>
          </a:lstStyle>
          <a:p>
            <a:pPr algn="ctr"/>
            <a:r>
              <a:rPr lang="de-DE" spc="300" baseline="0" dirty="0"/>
              <a:t>ICH BIN DABEI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DCF8D8E0-7640-05FD-02AF-335A65D1B41B}"/>
              </a:ext>
            </a:extLst>
          </p:cNvPr>
          <p:cNvSpPr/>
          <p:nvPr userDrawn="1"/>
        </p:nvSpPr>
        <p:spPr>
          <a:xfrm>
            <a:off x="1080000" y="8460000"/>
            <a:ext cx="5778000" cy="2340000"/>
          </a:xfrm>
          <a:prstGeom prst="rect">
            <a:avLst/>
          </a:prstGeom>
          <a:solidFill>
            <a:srgbClr val="14006E"/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5830E086-DDF1-5FB6-FC00-B7B50A7D2C5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59998" y="8820000"/>
            <a:ext cx="5400000" cy="1260000"/>
          </a:xfrm>
          <a:noFill/>
        </p:spPr>
        <p:txBody>
          <a:bodyPr lIns="0" tIns="0" rIns="0" bIns="0"/>
          <a:lstStyle>
            <a:lvl1pPr>
              <a:lnSpc>
                <a:spcPct val="90000"/>
              </a:lnSpc>
              <a:defRPr sz="4000" b="1">
                <a:solidFill>
                  <a:schemeClr val="bg1"/>
                </a:solidFill>
                <a:latin typeface="Hessen Gellix" panose="020B0604030102000003" pitchFamily="34" charset="77"/>
                <a:ea typeface="Hessen Gellix" panose="020B0604030102000003" pitchFamily="34" charset="77"/>
                <a:cs typeface="Hessen Gellix" panose="020B0604030102000003" pitchFamily="34" charset="77"/>
              </a:defRPr>
            </a:lvl1pPr>
            <a:lvl2pPr>
              <a:defRPr sz="3200">
                <a:latin typeface="Hessen Gellix" panose="020B0604030102000003" pitchFamily="34" charset="77"/>
                <a:ea typeface="Hessen Gellix" panose="020B0604030102000003" pitchFamily="34" charset="77"/>
                <a:cs typeface="Hessen Gellix" panose="020B0604030102000003" pitchFamily="34" charset="77"/>
              </a:defRPr>
            </a:lvl2pPr>
            <a:lvl3pPr>
              <a:defRPr sz="3200">
                <a:latin typeface="Hessen Gellix" panose="020B0604030102000003" pitchFamily="34" charset="77"/>
                <a:ea typeface="Hessen Gellix" panose="020B0604030102000003" pitchFamily="34" charset="77"/>
                <a:cs typeface="Hessen Gellix" panose="020B0604030102000003" pitchFamily="34" charset="77"/>
              </a:defRPr>
            </a:lvl3pPr>
            <a:lvl4pPr>
              <a:defRPr sz="3200">
                <a:latin typeface="Hessen Gellix" panose="020B0604030102000003" pitchFamily="34" charset="77"/>
                <a:ea typeface="Hessen Gellix" panose="020B0604030102000003" pitchFamily="34" charset="77"/>
                <a:cs typeface="Hessen Gellix" panose="020B0604030102000003" pitchFamily="34" charset="77"/>
              </a:defRPr>
            </a:lvl4pPr>
            <a:lvl5pPr>
              <a:defRPr sz="3200">
                <a:latin typeface="Hessen Gellix" panose="020B0604030102000003" pitchFamily="34" charset="77"/>
                <a:ea typeface="Hessen Gellix" panose="020B0604030102000003" pitchFamily="34" charset="77"/>
                <a:cs typeface="Hessen Gellix" panose="020B0604030102000003" pitchFamily="34" charset="77"/>
              </a:defRPr>
            </a:lvl5pPr>
          </a:lstStyle>
          <a:p>
            <a:pPr lvl="0"/>
            <a:r>
              <a:rPr lang="de-DE" dirty="0"/>
              <a:t>Vorname</a:t>
            </a:r>
          </a:p>
          <a:p>
            <a:pPr lvl="0"/>
            <a:r>
              <a:rPr lang="de-DE" dirty="0"/>
              <a:t>Name</a:t>
            </a:r>
          </a:p>
        </p:txBody>
      </p:sp>
      <p:sp>
        <p:nvSpPr>
          <p:cNvPr id="11" name="Textplatzhalter 9">
            <a:extLst>
              <a:ext uri="{FF2B5EF4-FFF2-40B4-BE49-F238E27FC236}">
                <a16:creationId xmlns:a16="http://schemas.microsoft.com/office/drawing/2014/main" id="{7049B1BD-055E-0B91-5EFA-6F1E64E4428F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259997" y="10080000"/>
            <a:ext cx="5400000" cy="540000"/>
          </a:xfrm>
          <a:noFill/>
        </p:spPr>
        <p:txBody>
          <a:bodyPr lIns="0" tIns="0" rIns="0" bIns="0"/>
          <a:lstStyle>
            <a:lvl1pPr>
              <a:defRPr sz="2800" b="0">
                <a:solidFill>
                  <a:schemeClr val="bg1"/>
                </a:solidFill>
                <a:latin typeface="Hessen Gellix" panose="020B0604030102000003" pitchFamily="34" charset="77"/>
                <a:ea typeface="Hessen Gellix" panose="020B0604030102000003" pitchFamily="34" charset="77"/>
                <a:cs typeface="Hessen Gellix" panose="020B0604030102000003" pitchFamily="34" charset="77"/>
              </a:defRPr>
            </a:lvl1pPr>
            <a:lvl2pPr>
              <a:defRPr sz="3200">
                <a:latin typeface="Hessen Gellix" panose="020B0604030102000003" pitchFamily="34" charset="77"/>
                <a:ea typeface="Hessen Gellix" panose="020B0604030102000003" pitchFamily="34" charset="77"/>
                <a:cs typeface="Hessen Gellix" panose="020B0604030102000003" pitchFamily="34" charset="77"/>
              </a:defRPr>
            </a:lvl2pPr>
            <a:lvl3pPr>
              <a:defRPr sz="3200">
                <a:latin typeface="Hessen Gellix" panose="020B0604030102000003" pitchFamily="34" charset="77"/>
                <a:ea typeface="Hessen Gellix" panose="020B0604030102000003" pitchFamily="34" charset="77"/>
                <a:cs typeface="Hessen Gellix" panose="020B0604030102000003" pitchFamily="34" charset="77"/>
              </a:defRPr>
            </a:lvl3pPr>
            <a:lvl4pPr>
              <a:defRPr sz="3200">
                <a:latin typeface="Hessen Gellix" panose="020B0604030102000003" pitchFamily="34" charset="77"/>
                <a:ea typeface="Hessen Gellix" panose="020B0604030102000003" pitchFamily="34" charset="77"/>
                <a:cs typeface="Hessen Gellix" panose="020B0604030102000003" pitchFamily="34" charset="77"/>
              </a:defRPr>
            </a:lvl4pPr>
            <a:lvl5pPr>
              <a:defRPr sz="3200">
                <a:latin typeface="Hessen Gellix" panose="020B0604030102000003" pitchFamily="34" charset="77"/>
                <a:ea typeface="Hessen Gellix" panose="020B0604030102000003" pitchFamily="34" charset="77"/>
                <a:cs typeface="Hessen Gellix" panose="020B0604030102000003" pitchFamily="34" charset="77"/>
              </a:defRPr>
            </a:lvl5pPr>
          </a:lstStyle>
          <a:p>
            <a:pPr lvl="0"/>
            <a:r>
              <a:rPr lang="de-DE" dirty="0"/>
              <a:t>Unternehmen</a:t>
            </a:r>
          </a:p>
        </p:txBody>
      </p:sp>
      <p:sp>
        <p:nvSpPr>
          <p:cNvPr id="18" name="Bildplatzhalter 17">
            <a:extLst>
              <a:ext uri="{FF2B5EF4-FFF2-40B4-BE49-F238E27FC236}">
                <a16:creationId xmlns:a16="http://schemas.microsoft.com/office/drawing/2014/main" id="{14738CEE-D4E5-C78D-555E-1CCABAE7C84C}"/>
              </a:ext>
            </a:extLst>
          </p:cNvPr>
          <p:cNvSpPr>
            <a:spLocks noGrp="1"/>
          </p:cNvSpPr>
          <p:nvPr>
            <p:ph type="pic" idx="24"/>
          </p:nvPr>
        </p:nvSpPr>
        <p:spPr>
          <a:xfrm>
            <a:off x="1259999" y="1260000"/>
            <a:ext cx="11196000" cy="9360000"/>
          </a:xfrm>
          <a:custGeom>
            <a:avLst/>
            <a:gdLst>
              <a:gd name="csX0" fmla="*/ 0 w 11196000"/>
              <a:gd name="csY0" fmla="*/ 0 h 9360000"/>
              <a:gd name="csX1" fmla="*/ 11196000 w 11196000"/>
              <a:gd name="csY1" fmla="*/ 0 h 9360000"/>
              <a:gd name="csX2" fmla="*/ 11196000 w 11196000"/>
              <a:gd name="csY2" fmla="*/ 7200000 h 9360000"/>
              <a:gd name="csX3" fmla="*/ 11195998 w 11196000"/>
              <a:gd name="csY3" fmla="*/ 7200000 h 9360000"/>
              <a:gd name="csX4" fmla="*/ 11195998 w 11196000"/>
              <a:gd name="csY4" fmla="*/ 9360000 h 9360000"/>
              <a:gd name="csX5" fmla="*/ 5579993 w 11196000"/>
              <a:gd name="csY5" fmla="*/ 9360000 h 9360000"/>
              <a:gd name="csX6" fmla="*/ 5579993 w 11196000"/>
              <a:gd name="csY6" fmla="*/ 7200000 h 9360000"/>
              <a:gd name="csX7" fmla="*/ 0 w 11196000"/>
              <a:gd name="csY7" fmla="*/ 7200000 h 936000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</a:cxnLst>
            <a:rect l="l" t="t" r="r" b="b"/>
            <a:pathLst>
              <a:path w="11196000" h="9360000">
                <a:moveTo>
                  <a:pt x="0" y="0"/>
                </a:moveTo>
                <a:lnTo>
                  <a:pt x="11196000" y="0"/>
                </a:lnTo>
                <a:lnTo>
                  <a:pt x="11196000" y="7200000"/>
                </a:lnTo>
                <a:lnTo>
                  <a:pt x="11195998" y="7200000"/>
                </a:lnTo>
                <a:lnTo>
                  <a:pt x="11195998" y="9360000"/>
                </a:lnTo>
                <a:lnTo>
                  <a:pt x="5579993" y="9360000"/>
                </a:lnTo>
                <a:lnTo>
                  <a:pt x="5579993" y="7200000"/>
                </a:lnTo>
                <a:lnTo>
                  <a:pt x="0" y="7200000"/>
                </a:lnTo>
                <a:close/>
              </a:path>
            </a:pathLst>
          </a:custGeom>
          <a:noFill/>
        </p:spPr>
        <p:txBody>
          <a:bodyPr wrap="square" lIns="91439" rIns="91439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R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bg object 16"/>
          <p:cNvSpPr/>
          <p:nvPr/>
        </p:nvSpPr>
        <p:spPr>
          <a:xfrm>
            <a:off x="0" y="0"/>
            <a:ext cx="13716000" cy="13716000"/>
          </a:xfrm>
          <a:prstGeom prst="rect">
            <a:avLst/>
          </a:prstGeom>
          <a:solidFill>
            <a:srgbClr val="E12D37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pic>
        <p:nvPicPr>
          <p:cNvPr id="6" name="platzhalter_01.jpg" descr="platzhalter_01.jpg">
            <a:extLst>
              <a:ext uri="{FF2B5EF4-FFF2-40B4-BE49-F238E27FC236}">
                <a16:creationId xmlns:a16="http://schemas.microsoft.com/office/drawing/2014/main" id="{3F22A0DC-6D63-4896-EF58-87C88E4957A0}"/>
              </a:ext>
            </a:extLst>
          </p:cNvPr>
          <p:cNvPicPr>
            <a:picLocks/>
          </p:cNvPicPr>
          <p:nvPr userDrawn="1"/>
        </p:nvPicPr>
        <p:blipFill>
          <a:blip r:embed="rId2"/>
          <a:srcRect t="13197" b="12861"/>
          <a:stretch>
            <a:fillRect/>
          </a:stretch>
        </p:blipFill>
        <p:spPr>
          <a:xfrm>
            <a:off x="1260000" y="2160000"/>
            <a:ext cx="11196000" cy="827840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</p:pic>
      <p:sp>
        <p:nvSpPr>
          <p:cNvPr id="24" name="object 24"/>
          <p:cNvSpPr txBox="1"/>
          <p:nvPr/>
        </p:nvSpPr>
        <p:spPr>
          <a:xfrm>
            <a:off x="1152000" y="10584000"/>
            <a:ext cx="7560000" cy="3060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 indent="12700">
              <a:tabLst>
                <a:tab pos="1917700" algn="l"/>
              </a:tabLst>
              <a:defRPr sz="22000" cap="all" spc="1459">
                <a:solidFill>
                  <a:srgbClr val="FFFFFF"/>
                </a:solidFill>
                <a:latin typeface="Hessen Gellix Bold"/>
                <a:ea typeface="Hessen Gellix Bold"/>
                <a:cs typeface="Hessen Gellix Bold"/>
                <a:sym typeface="Hessen Gellix Bold"/>
              </a:defRPr>
            </a:lvl1pPr>
          </a:lstStyle>
          <a:p>
            <a:r>
              <a:rPr sz="20000" spc="0" baseline="0" dirty="0"/>
              <a:t>Gude</a:t>
            </a:r>
          </a:p>
        </p:txBody>
      </p:sp>
      <p:pic>
        <p:nvPicPr>
          <p:cNvPr id="25" name="HESSEN_Ministerien_Digitales_RGB_weiss.png" descr="HESSEN_Ministerien_Digitales_RGB_weis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0000" y="288000"/>
            <a:ext cx="5398359" cy="1524001"/>
          </a:xfrm>
          <a:prstGeom prst="rect">
            <a:avLst/>
          </a:prstGeom>
          <a:ln w="12700">
            <a:miter lim="400000"/>
          </a:ln>
        </p:spPr>
      </p:pic>
      <p:sp>
        <p:nvSpPr>
          <p:cNvPr id="26" name="Bildplatzhalter 17"/>
          <p:cNvSpPr>
            <a:spLocks noGrp="1"/>
          </p:cNvSpPr>
          <p:nvPr>
            <p:ph type="pic" idx="21"/>
          </p:nvPr>
        </p:nvSpPr>
        <p:spPr>
          <a:xfrm>
            <a:off x="1260000" y="2160000"/>
            <a:ext cx="11196000" cy="8278409"/>
          </a:xfrm>
          <a:prstGeom prst="rect">
            <a:avLst/>
          </a:prstGeom>
        </p:spPr>
        <p:txBody>
          <a:bodyPr lIns="91439" rIns="91439"/>
          <a:lstStyle/>
          <a:p>
            <a:endParaRPr/>
          </a:p>
        </p:txBody>
      </p:sp>
      <p:sp>
        <p:nvSpPr>
          <p:cNvPr id="2" name="object 24">
            <a:extLst>
              <a:ext uri="{FF2B5EF4-FFF2-40B4-BE49-F238E27FC236}">
                <a16:creationId xmlns:a16="http://schemas.microsoft.com/office/drawing/2014/main" id="{2C15A66A-4D4E-D0E7-9B58-040E49D2CBF7}"/>
              </a:ext>
            </a:extLst>
          </p:cNvPr>
          <p:cNvSpPr txBox="1"/>
          <p:nvPr userDrawn="1"/>
        </p:nvSpPr>
        <p:spPr>
          <a:xfrm rot="5400000">
            <a:off x="8613305" y="6275280"/>
            <a:ext cx="9000000" cy="769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12700">
              <a:tabLst>
                <a:tab pos="1917700" algn="l"/>
              </a:tabLst>
              <a:defRPr sz="4900" cap="all" spc="325">
                <a:solidFill>
                  <a:srgbClr val="14006E"/>
                </a:solidFill>
                <a:latin typeface="Hessen Gellix Bold"/>
                <a:ea typeface="Hessen Gellix Bold"/>
                <a:cs typeface="Hessen Gellix Bold"/>
                <a:sym typeface="Hessen Gellix Bold"/>
              </a:defRPr>
            </a:lvl1pPr>
          </a:lstStyle>
          <a:p>
            <a:r>
              <a:rPr lang="de-DE" sz="5000" spc="300" baseline="0" dirty="0">
                <a:solidFill>
                  <a:schemeClr val="bg1"/>
                </a:solidFill>
              </a:rPr>
              <a:t>Ich bin dabei</a:t>
            </a:r>
            <a:endParaRPr sz="5000" spc="300" baseline="0" dirty="0">
              <a:solidFill>
                <a:schemeClr val="bg1"/>
              </a:solidFill>
            </a:endParaRPr>
          </a:p>
        </p:txBody>
      </p:sp>
      <p:sp>
        <p:nvSpPr>
          <p:cNvPr id="3" name="object 24">
            <a:extLst>
              <a:ext uri="{FF2B5EF4-FFF2-40B4-BE49-F238E27FC236}">
                <a16:creationId xmlns:a16="http://schemas.microsoft.com/office/drawing/2014/main" id="{87F014EA-E01D-1812-2E58-AC424DB76A84}"/>
              </a:ext>
            </a:extLst>
          </p:cNvPr>
          <p:cNvSpPr txBox="1"/>
          <p:nvPr userDrawn="1"/>
        </p:nvSpPr>
        <p:spPr>
          <a:xfrm>
            <a:off x="7560000" y="1121432"/>
            <a:ext cx="4879002" cy="769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12700" algn="r">
              <a:tabLst>
                <a:tab pos="1917700" algn="l"/>
              </a:tabLst>
              <a:defRPr sz="4900" spc="325">
                <a:solidFill>
                  <a:srgbClr val="14006E"/>
                </a:solidFill>
                <a:latin typeface="Hessen Gellix Bold"/>
                <a:ea typeface="Hessen Gellix Bold"/>
                <a:cs typeface="Hessen Gellix Bold"/>
                <a:sym typeface="Hessen Gellix Bold"/>
              </a:defRPr>
            </a:lvl1pPr>
          </a:lstStyle>
          <a:p>
            <a:r>
              <a:rPr sz="5000" dirty="0">
                <a:solidFill>
                  <a:schemeClr val="bg1"/>
                </a:solidFill>
              </a:rPr>
              <a:t>#DSDR</a:t>
            </a:r>
          </a:p>
        </p:txBody>
      </p:sp>
      <p:sp>
        <p:nvSpPr>
          <p:cNvPr id="4" name="Textplatzhalter 9">
            <a:extLst>
              <a:ext uri="{FF2B5EF4-FFF2-40B4-BE49-F238E27FC236}">
                <a16:creationId xmlns:a16="http://schemas.microsoft.com/office/drawing/2014/main" id="{574D8D11-1AC4-FF64-6999-22C68EEE0C8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639999" y="11160000"/>
            <a:ext cx="4500000" cy="1260000"/>
          </a:xfrm>
          <a:noFill/>
        </p:spPr>
        <p:txBody>
          <a:bodyPr lIns="0" tIns="0" rIns="0" bIns="0"/>
          <a:lstStyle>
            <a:lvl1pPr>
              <a:lnSpc>
                <a:spcPct val="90000"/>
              </a:lnSpc>
              <a:defRPr sz="4000" b="1">
                <a:solidFill>
                  <a:schemeClr val="bg1"/>
                </a:solidFill>
                <a:latin typeface="Hessen Gellix" panose="020B0604030102000003" pitchFamily="34" charset="77"/>
                <a:ea typeface="Hessen Gellix" panose="020B0604030102000003" pitchFamily="34" charset="77"/>
                <a:cs typeface="Hessen Gellix" panose="020B0604030102000003" pitchFamily="34" charset="77"/>
              </a:defRPr>
            </a:lvl1pPr>
            <a:lvl2pPr>
              <a:defRPr sz="3200">
                <a:latin typeface="Hessen Gellix" panose="020B0604030102000003" pitchFamily="34" charset="77"/>
                <a:ea typeface="Hessen Gellix" panose="020B0604030102000003" pitchFamily="34" charset="77"/>
                <a:cs typeface="Hessen Gellix" panose="020B0604030102000003" pitchFamily="34" charset="77"/>
              </a:defRPr>
            </a:lvl2pPr>
            <a:lvl3pPr>
              <a:defRPr sz="3200">
                <a:latin typeface="Hessen Gellix" panose="020B0604030102000003" pitchFamily="34" charset="77"/>
                <a:ea typeface="Hessen Gellix" panose="020B0604030102000003" pitchFamily="34" charset="77"/>
                <a:cs typeface="Hessen Gellix" panose="020B0604030102000003" pitchFamily="34" charset="77"/>
              </a:defRPr>
            </a:lvl3pPr>
            <a:lvl4pPr>
              <a:defRPr sz="3200">
                <a:latin typeface="Hessen Gellix" panose="020B0604030102000003" pitchFamily="34" charset="77"/>
                <a:ea typeface="Hessen Gellix" panose="020B0604030102000003" pitchFamily="34" charset="77"/>
                <a:cs typeface="Hessen Gellix" panose="020B0604030102000003" pitchFamily="34" charset="77"/>
              </a:defRPr>
            </a:lvl4pPr>
            <a:lvl5pPr>
              <a:defRPr sz="3200">
                <a:latin typeface="Hessen Gellix" panose="020B0604030102000003" pitchFamily="34" charset="77"/>
                <a:ea typeface="Hessen Gellix" panose="020B0604030102000003" pitchFamily="34" charset="77"/>
                <a:cs typeface="Hessen Gellix" panose="020B0604030102000003" pitchFamily="34" charset="77"/>
              </a:defRPr>
            </a:lvl5pPr>
          </a:lstStyle>
          <a:p>
            <a:pPr lvl="0"/>
            <a:r>
              <a:rPr lang="de-DE" dirty="0"/>
              <a:t>Vorname</a:t>
            </a:r>
          </a:p>
          <a:p>
            <a:pPr lvl="0"/>
            <a:r>
              <a:rPr lang="de-DE" dirty="0"/>
              <a:t>Name</a:t>
            </a:r>
          </a:p>
        </p:txBody>
      </p:sp>
      <p:sp>
        <p:nvSpPr>
          <p:cNvPr id="5" name="Textplatzhalter 9">
            <a:extLst>
              <a:ext uri="{FF2B5EF4-FFF2-40B4-BE49-F238E27FC236}">
                <a16:creationId xmlns:a16="http://schemas.microsoft.com/office/drawing/2014/main" id="{DEFB97E1-4C5F-D926-B063-339A0D29F169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639999" y="12420000"/>
            <a:ext cx="4500000" cy="540000"/>
          </a:xfrm>
          <a:noFill/>
        </p:spPr>
        <p:txBody>
          <a:bodyPr lIns="0" tIns="0" rIns="0" bIns="0"/>
          <a:lstStyle>
            <a:lvl1pPr>
              <a:defRPr sz="2800" b="0">
                <a:solidFill>
                  <a:schemeClr val="bg1"/>
                </a:solidFill>
                <a:latin typeface="Hessen Gellix" panose="020B0604030102000003" pitchFamily="34" charset="77"/>
                <a:ea typeface="Hessen Gellix" panose="020B0604030102000003" pitchFamily="34" charset="77"/>
                <a:cs typeface="Hessen Gellix" panose="020B0604030102000003" pitchFamily="34" charset="77"/>
              </a:defRPr>
            </a:lvl1pPr>
            <a:lvl2pPr>
              <a:defRPr sz="3200">
                <a:latin typeface="Hessen Gellix" panose="020B0604030102000003" pitchFamily="34" charset="77"/>
                <a:ea typeface="Hessen Gellix" panose="020B0604030102000003" pitchFamily="34" charset="77"/>
                <a:cs typeface="Hessen Gellix" panose="020B0604030102000003" pitchFamily="34" charset="77"/>
              </a:defRPr>
            </a:lvl2pPr>
            <a:lvl3pPr>
              <a:defRPr sz="3200">
                <a:latin typeface="Hessen Gellix" panose="020B0604030102000003" pitchFamily="34" charset="77"/>
                <a:ea typeface="Hessen Gellix" panose="020B0604030102000003" pitchFamily="34" charset="77"/>
                <a:cs typeface="Hessen Gellix" panose="020B0604030102000003" pitchFamily="34" charset="77"/>
              </a:defRPr>
            </a:lvl3pPr>
            <a:lvl4pPr>
              <a:defRPr sz="3200">
                <a:latin typeface="Hessen Gellix" panose="020B0604030102000003" pitchFamily="34" charset="77"/>
                <a:ea typeface="Hessen Gellix" panose="020B0604030102000003" pitchFamily="34" charset="77"/>
                <a:cs typeface="Hessen Gellix" panose="020B0604030102000003" pitchFamily="34" charset="77"/>
              </a:defRPr>
            </a:lvl4pPr>
            <a:lvl5pPr>
              <a:defRPr sz="3200">
                <a:latin typeface="Hessen Gellix" panose="020B0604030102000003" pitchFamily="34" charset="77"/>
                <a:ea typeface="Hessen Gellix" panose="020B0604030102000003" pitchFamily="34" charset="77"/>
                <a:cs typeface="Hessen Gellix" panose="020B0604030102000003" pitchFamily="34" charset="77"/>
              </a:defRPr>
            </a:lvl5pPr>
          </a:lstStyle>
          <a:p>
            <a:pPr lvl="0"/>
            <a:r>
              <a:rPr lang="de-DE" dirty="0"/>
              <a:t>Unternehmen</a:t>
            </a:r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G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bg object 16"/>
          <p:cNvSpPr/>
          <p:nvPr/>
        </p:nvSpPr>
        <p:spPr>
          <a:xfrm>
            <a:off x="0" y="0"/>
            <a:ext cx="13716000" cy="13716000"/>
          </a:xfrm>
          <a:prstGeom prst="rect">
            <a:avLst/>
          </a:prstGeom>
          <a:solidFill>
            <a:srgbClr val="F5E6D2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5" name="object 24"/>
          <p:cNvSpPr txBox="1"/>
          <p:nvPr/>
        </p:nvSpPr>
        <p:spPr>
          <a:xfrm rot="5400000">
            <a:off x="8613305" y="5375280"/>
            <a:ext cx="9000000" cy="769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12700">
              <a:tabLst>
                <a:tab pos="1917700" algn="l"/>
              </a:tabLst>
              <a:defRPr sz="4900" cap="all" spc="325">
                <a:solidFill>
                  <a:srgbClr val="14006E"/>
                </a:solidFill>
                <a:latin typeface="Hessen Gellix Bold"/>
                <a:ea typeface="Hessen Gellix Bold"/>
                <a:cs typeface="Hessen Gellix Bold"/>
                <a:sym typeface="Hessen Gellix Bold"/>
              </a:defRPr>
            </a:lvl1pPr>
          </a:lstStyle>
          <a:p>
            <a:r>
              <a:rPr sz="5000" dirty="0"/>
              <a:t>Gude Gude Gude</a:t>
            </a:r>
          </a:p>
        </p:txBody>
      </p:sp>
      <p:sp>
        <p:nvSpPr>
          <p:cNvPr id="36" name="object 24"/>
          <p:cNvSpPr txBox="1"/>
          <p:nvPr/>
        </p:nvSpPr>
        <p:spPr>
          <a:xfrm>
            <a:off x="7560000" y="274845"/>
            <a:ext cx="4879002" cy="769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12700" algn="r">
              <a:tabLst>
                <a:tab pos="1917700" algn="l"/>
              </a:tabLst>
              <a:defRPr sz="4900" spc="325">
                <a:solidFill>
                  <a:srgbClr val="14006E"/>
                </a:solidFill>
                <a:latin typeface="Hessen Gellix Bold"/>
                <a:ea typeface="Hessen Gellix Bold"/>
                <a:cs typeface="Hessen Gellix Bold"/>
                <a:sym typeface="Hessen Gellix Bold"/>
              </a:defRPr>
            </a:lvl1pPr>
          </a:lstStyle>
          <a:p>
            <a:r>
              <a:rPr sz="5000" dirty="0"/>
              <a:t>#DSDR</a:t>
            </a:r>
          </a:p>
        </p:txBody>
      </p:sp>
      <p:pic>
        <p:nvPicPr>
          <p:cNvPr id="2" name="platzhalter_03.jpg" descr="platzhalter_03.jpg">
            <a:extLst>
              <a:ext uri="{FF2B5EF4-FFF2-40B4-BE49-F238E27FC236}">
                <a16:creationId xmlns:a16="http://schemas.microsoft.com/office/drawing/2014/main" id="{534C767A-B0F8-C932-2DAA-6DFDCE30D005}"/>
              </a:ext>
            </a:extLst>
          </p:cNvPr>
          <p:cNvPicPr>
            <a:picLocks/>
          </p:cNvPicPr>
          <p:nvPr userDrawn="1"/>
        </p:nvPicPr>
        <p:blipFill>
          <a:blip r:embed="rId2"/>
          <a:srcRect t="4984" b="4984"/>
          <a:stretch>
            <a:fillRect/>
          </a:stretch>
        </p:blipFill>
        <p:spPr>
          <a:xfrm>
            <a:off x="1259999" y="1260001"/>
            <a:ext cx="11195999" cy="10079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</p:pic>
      <p:sp>
        <p:nvSpPr>
          <p:cNvPr id="37" name="Bildplatzhalter 17"/>
          <p:cNvSpPr>
            <a:spLocks noGrp="1"/>
          </p:cNvSpPr>
          <p:nvPr>
            <p:ph type="pic" idx="21"/>
          </p:nvPr>
        </p:nvSpPr>
        <p:spPr>
          <a:xfrm>
            <a:off x="1260000" y="1260000"/>
            <a:ext cx="11196000" cy="10080000"/>
          </a:xfrm>
          <a:prstGeom prst="rect">
            <a:avLst/>
          </a:prstGeom>
        </p:spPr>
        <p:txBody>
          <a:bodyPr lIns="91439" rIns="91439"/>
          <a:lstStyle/>
          <a:p>
            <a:endParaRPr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AFE7E0BE-8D50-CDE8-C7DF-39327782F68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2000" y="11808000"/>
            <a:ext cx="5355888" cy="1512000"/>
          </a:xfrm>
          <a:prstGeom prst="rect">
            <a:avLst/>
          </a:prstGeom>
        </p:spPr>
      </p:pic>
      <p:sp>
        <p:nvSpPr>
          <p:cNvPr id="5" name="object 24">
            <a:extLst>
              <a:ext uri="{FF2B5EF4-FFF2-40B4-BE49-F238E27FC236}">
                <a16:creationId xmlns:a16="http://schemas.microsoft.com/office/drawing/2014/main" id="{CE31409A-BF07-34EE-C21D-823CB9FA9C74}"/>
              </a:ext>
            </a:extLst>
          </p:cNvPr>
          <p:cNvSpPr txBox="1"/>
          <p:nvPr userDrawn="1"/>
        </p:nvSpPr>
        <p:spPr>
          <a:xfrm>
            <a:off x="4418500" y="251257"/>
            <a:ext cx="4879001" cy="762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12700">
              <a:tabLst>
                <a:tab pos="1917700" algn="l"/>
              </a:tabLst>
              <a:defRPr sz="5000" spc="331">
                <a:solidFill>
                  <a:srgbClr val="FFFFFF"/>
                </a:solidFill>
                <a:latin typeface="Hessen Gellix Bold"/>
                <a:ea typeface="Hessen Gellix Bold"/>
                <a:cs typeface="Hessen Gellix Bold"/>
                <a:sym typeface="Hessen Gellix Bold"/>
              </a:defRPr>
            </a:lvl1pPr>
          </a:lstStyle>
          <a:p>
            <a:pPr algn="ctr"/>
            <a:r>
              <a:rPr lang="de-DE" spc="300" baseline="0" dirty="0">
                <a:solidFill>
                  <a:srgbClr val="14006E"/>
                </a:solidFill>
              </a:rPr>
              <a:t>ICH BIN DABEI</a:t>
            </a:r>
          </a:p>
        </p:txBody>
      </p:sp>
      <p:sp>
        <p:nvSpPr>
          <p:cNvPr id="6" name="Textplatzhalter 9">
            <a:extLst>
              <a:ext uri="{FF2B5EF4-FFF2-40B4-BE49-F238E27FC236}">
                <a16:creationId xmlns:a16="http://schemas.microsoft.com/office/drawing/2014/main" id="{CD48B519-910D-EF7F-4EF8-E172CC986A16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59998" y="11808000"/>
            <a:ext cx="6300002" cy="1080000"/>
          </a:xfrm>
          <a:noFill/>
        </p:spPr>
        <p:txBody>
          <a:bodyPr lIns="0" tIns="0" rIns="0" bIns="0"/>
          <a:lstStyle>
            <a:lvl1pPr>
              <a:lnSpc>
                <a:spcPct val="90000"/>
              </a:lnSpc>
              <a:defRPr sz="3600" b="1">
                <a:solidFill>
                  <a:srgbClr val="14006E"/>
                </a:solidFill>
                <a:latin typeface="Hessen Gellix" panose="020B0604030102000003" pitchFamily="34" charset="77"/>
                <a:ea typeface="Hessen Gellix" panose="020B0604030102000003" pitchFamily="34" charset="77"/>
                <a:cs typeface="Hessen Gellix" panose="020B0604030102000003" pitchFamily="34" charset="77"/>
              </a:defRPr>
            </a:lvl1pPr>
            <a:lvl2pPr>
              <a:defRPr sz="3200">
                <a:latin typeface="Hessen Gellix" panose="020B0604030102000003" pitchFamily="34" charset="77"/>
                <a:ea typeface="Hessen Gellix" panose="020B0604030102000003" pitchFamily="34" charset="77"/>
                <a:cs typeface="Hessen Gellix" panose="020B0604030102000003" pitchFamily="34" charset="77"/>
              </a:defRPr>
            </a:lvl2pPr>
            <a:lvl3pPr>
              <a:defRPr sz="3200">
                <a:latin typeface="Hessen Gellix" panose="020B0604030102000003" pitchFamily="34" charset="77"/>
                <a:ea typeface="Hessen Gellix" panose="020B0604030102000003" pitchFamily="34" charset="77"/>
                <a:cs typeface="Hessen Gellix" panose="020B0604030102000003" pitchFamily="34" charset="77"/>
              </a:defRPr>
            </a:lvl3pPr>
            <a:lvl4pPr>
              <a:defRPr sz="3200">
                <a:latin typeface="Hessen Gellix" panose="020B0604030102000003" pitchFamily="34" charset="77"/>
                <a:ea typeface="Hessen Gellix" panose="020B0604030102000003" pitchFamily="34" charset="77"/>
                <a:cs typeface="Hessen Gellix" panose="020B0604030102000003" pitchFamily="34" charset="77"/>
              </a:defRPr>
            </a:lvl4pPr>
            <a:lvl5pPr>
              <a:defRPr sz="3200">
                <a:latin typeface="Hessen Gellix" panose="020B0604030102000003" pitchFamily="34" charset="77"/>
                <a:ea typeface="Hessen Gellix" panose="020B0604030102000003" pitchFamily="34" charset="77"/>
                <a:cs typeface="Hessen Gellix" panose="020B0604030102000003" pitchFamily="34" charset="77"/>
              </a:defRPr>
            </a:lvl5pPr>
          </a:lstStyle>
          <a:p>
            <a:pPr lvl="0"/>
            <a:r>
              <a:rPr lang="de-DE" dirty="0"/>
              <a:t>Vorname</a:t>
            </a:r>
          </a:p>
          <a:p>
            <a:pPr lvl="0"/>
            <a:r>
              <a:rPr lang="de-DE" dirty="0"/>
              <a:t>Name</a:t>
            </a:r>
          </a:p>
        </p:txBody>
      </p:sp>
      <p:sp>
        <p:nvSpPr>
          <p:cNvPr id="7" name="Textplatzhalter 9">
            <a:extLst>
              <a:ext uri="{FF2B5EF4-FFF2-40B4-BE49-F238E27FC236}">
                <a16:creationId xmlns:a16="http://schemas.microsoft.com/office/drawing/2014/main" id="{654266FE-2DA5-3F79-448B-6E1F64EE79B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259997" y="12888000"/>
            <a:ext cx="6300002" cy="432000"/>
          </a:xfrm>
          <a:noFill/>
        </p:spPr>
        <p:txBody>
          <a:bodyPr lIns="0" tIns="0" rIns="0" bIns="0"/>
          <a:lstStyle>
            <a:lvl1pPr>
              <a:defRPr sz="2400" b="0">
                <a:solidFill>
                  <a:srgbClr val="14006E"/>
                </a:solidFill>
                <a:latin typeface="Hessen Gellix" panose="020B0604030102000003" pitchFamily="34" charset="77"/>
                <a:ea typeface="Hessen Gellix" panose="020B0604030102000003" pitchFamily="34" charset="77"/>
                <a:cs typeface="Hessen Gellix" panose="020B0604030102000003" pitchFamily="34" charset="77"/>
              </a:defRPr>
            </a:lvl1pPr>
            <a:lvl2pPr>
              <a:defRPr sz="3200">
                <a:latin typeface="Hessen Gellix" panose="020B0604030102000003" pitchFamily="34" charset="77"/>
                <a:ea typeface="Hessen Gellix" panose="020B0604030102000003" pitchFamily="34" charset="77"/>
                <a:cs typeface="Hessen Gellix" panose="020B0604030102000003" pitchFamily="34" charset="77"/>
              </a:defRPr>
            </a:lvl2pPr>
            <a:lvl3pPr>
              <a:defRPr sz="3200">
                <a:latin typeface="Hessen Gellix" panose="020B0604030102000003" pitchFamily="34" charset="77"/>
                <a:ea typeface="Hessen Gellix" panose="020B0604030102000003" pitchFamily="34" charset="77"/>
                <a:cs typeface="Hessen Gellix" panose="020B0604030102000003" pitchFamily="34" charset="77"/>
              </a:defRPr>
            </a:lvl3pPr>
            <a:lvl4pPr>
              <a:defRPr sz="3200">
                <a:latin typeface="Hessen Gellix" panose="020B0604030102000003" pitchFamily="34" charset="77"/>
                <a:ea typeface="Hessen Gellix" panose="020B0604030102000003" pitchFamily="34" charset="77"/>
                <a:cs typeface="Hessen Gellix" panose="020B0604030102000003" pitchFamily="34" charset="77"/>
              </a:defRPr>
            </a:lvl4pPr>
            <a:lvl5pPr>
              <a:defRPr sz="3200">
                <a:latin typeface="Hessen Gellix" panose="020B0604030102000003" pitchFamily="34" charset="77"/>
                <a:ea typeface="Hessen Gellix" panose="020B0604030102000003" pitchFamily="34" charset="77"/>
                <a:cs typeface="Hessen Gellix" panose="020B0604030102000003" pitchFamily="34" charset="77"/>
              </a:defRPr>
            </a:lvl5pPr>
          </a:lstStyle>
          <a:p>
            <a:pPr lvl="0"/>
            <a:r>
              <a:rPr lang="de-DE" dirty="0"/>
              <a:t>Unternehmen</a:t>
            </a:r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g object 16"/>
          <p:cNvSpPr/>
          <p:nvPr/>
        </p:nvSpPr>
        <p:spPr>
          <a:xfrm>
            <a:off x="0" y="0"/>
            <a:ext cx="13716000" cy="13716000"/>
          </a:xfrm>
          <a:prstGeom prst="rect">
            <a:avLst/>
          </a:prstGeom>
          <a:solidFill>
            <a:srgbClr val="14006E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" name="Titeltext"/>
          <p:cNvSpPr txBox="1">
            <a:spLocks noGrp="1"/>
          </p:cNvSpPr>
          <p:nvPr>
            <p:ph type="title"/>
          </p:nvPr>
        </p:nvSpPr>
        <p:spPr>
          <a:xfrm>
            <a:off x="685800" y="184149"/>
            <a:ext cx="12344400" cy="30162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/>
          <a:lstStyle/>
          <a:p>
            <a:r>
              <a:t>Titeltext</a:t>
            </a:r>
          </a:p>
        </p:txBody>
      </p:sp>
      <p:sp>
        <p:nvSpPr>
          <p:cNvPr id="7" name="Textebene 1…"/>
          <p:cNvSpPr txBox="1">
            <a:spLocks noGrp="1"/>
          </p:cNvSpPr>
          <p:nvPr>
            <p:ph type="body" idx="1"/>
          </p:nvPr>
        </p:nvSpPr>
        <p:spPr>
          <a:xfrm>
            <a:off x="685800" y="3200400"/>
            <a:ext cx="12344400" cy="72356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/>
          <a:lstStyle/>
          <a:p>
            <a:r>
              <a:rPr dirty="0" err="1"/>
              <a:t>Textebene</a:t>
            </a:r>
            <a:r>
              <a:rPr dirty="0"/>
              <a:t> 1</a:t>
            </a:r>
          </a:p>
          <a:p>
            <a:pPr lvl="1"/>
            <a:r>
              <a:rPr dirty="0" err="1"/>
              <a:t>Textebene</a:t>
            </a:r>
            <a:r>
              <a:rPr dirty="0"/>
              <a:t> 2</a:t>
            </a:r>
          </a:p>
          <a:p>
            <a:pPr lvl="2"/>
            <a:r>
              <a:rPr dirty="0" err="1"/>
              <a:t>Textebene</a:t>
            </a:r>
            <a:r>
              <a:rPr dirty="0"/>
              <a:t> 3</a:t>
            </a:r>
          </a:p>
          <a:p>
            <a:pPr lvl="3"/>
            <a:r>
              <a:rPr dirty="0" err="1"/>
              <a:t>Textebene</a:t>
            </a:r>
            <a:r>
              <a:rPr dirty="0"/>
              <a:t> 4</a:t>
            </a:r>
          </a:p>
          <a:p>
            <a:pPr lvl="4"/>
            <a:r>
              <a:rPr dirty="0" err="1"/>
              <a:t>Textebene</a:t>
            </a:r>
            <a:r>
              <a:rPr dirty="0"/>
              <a:t> 5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ransition spd="med"/>
  <p:txStyles>
    <p:title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titleStyle>
    <p:body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8">
            <a:extLst>
              <a:ext uri="{FF2B5EF4-FFF2-40B4-BE49-F238E27FC236}">
                <a16:creationId xmlns:a16="http://schemas.microsoft.com/office/drawing/2014/main" id="{31D05A9F-AEE5-07BD-546A-0E2443AC229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1259998" y="8820000"/>
            <a:ext cx="5400000" cy="1260000"/>
          </a:xfrm>
        </p:spPr>
        <p:txBody>
          <a:bodyPr/>
          <a:lstStyle/>
          <a:p>
            <a:r>
              <a:rPr lang="de-DE" dirty="0"/>
              <a:t>Vorname</a:t>
            </a:r>
          </a:p>
          <a:p>
            <a:r>
              <a:rPr lang="de-DE" dirty="0"/>
              <a:t>Nachname</a:t>
            </a:r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9951B18F-40FC-E236-78E9-07BCA2C6C77B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1259997" y="10080000"/>
            <a:ext cx="5400000" cy="540000"/>
          </a:xfrm>
        </p:spPr>
        <p:txBody>
          <a:bodyPr/>
          <a:lstStyle/>
          <a:p>
            <a:r>
              <a:rPr lang="de-DE" dirty="0"/>
              <a:t>Unternehmen</a:t>
            </a:r>
          </a:p>
        </p:txBody>
      </p:sp>
      <p:sp>
        <p:nvSpPr>
          <p:cNvPr id="24" name="Bildplatzhalter 23">
            <a:extLst>
              <a:ext uri="{FF2B5EF4-FFF2-40B4-BE49-F238E27FC236}">
                <a16:creationId xmlns:a16="http://schemas.microsoft.com/office/drawing/2014/main" id="{74CA271D-A7AC-8790-3840-CA5F984EBCB7}"/>
              </a:ext>
            </a:extLst>
          </p:cNvPr>
          <p:cNvSpPr>
            <a:spLocks noGrp="1"/>
          </p:cNvSpPr>
          <p:nvPr>
            <p:ph type="pic" idx="24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61293799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Bildplatzhalter 20">
            <a:extLst>
              <a:ext uri="{FF2B5EF4-FFF2-40B4-BE49-F238E27FC236}">
                <a16:creationId xmlns:a16="http://schemas.microsoft.com/office/drawing/2014/main" id="{26E594F2-7B2F-A731-F2DD-A6AC63CAB32D}"/>
              </a:ext>
            </a:extLst>
          </p:cNvPr>
          <p:cNvSpPr>
            <a:spLocks noGrp="1"/>
          </p:cNvSpPr>
          <p:nvPr>
            <p:ph type="pic" idx="2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9363A709-8DC9-1AE0-A1A5-980787BF7521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1259998" y="11808000"/>
            <a:ext cx="6300002" cy="1080000"/>
          </a:xfrm>
        </p:spPr>
        <p:txBody>
          <a:bodyPr/>
          <a:lstStyle/>
          <a:p>
            <a:r>
              <a:rPr lang="de-DE" dirty="0"/>
              <a:t>Vorname</a:t>
            </a:r>
          </a:p>
          <a:p>
            <a:r>
              <a:rPr lang="de-DE" dirty="0"/>
              <a:t>Nachname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B00B30CC-2495-578F-9A70-03E7FAC2B58A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1259997" y="12888000"/>
            <a:ext cx="6300002" cy="432000"/>
          </a:xfrm>
        </p:spPr>
        <p:txBody>
          <a:bodyPr/>
          <a:lstStyle/>
          <a:p>
            <a:r>
              <a:rPr lang="de-DE" dirty="0"/>
              <a:t>Unternehmen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11">
            <a:extLst>
              <a:ext uri="{FF2B5EF4-FFF2-40B4-BE49-F238E27FC236}">
                <a16:creationId xmlns:a16="http://schemas.microsoft.com/office/drawing/2014/main" id="{4AD4C72A-06CB-C020-8731-94CC928C8AB8}"/>
              </a:ext>
            </a:extLst>
          </p:cNvPr>
          <p:cNvSpPr>
            <a:spLocks noGrp="1"/>
          </p:cNvSpPr>
          <p:nvPr>
            <p:ph type="pic" idx="2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5574AD52-70EF-5AC4-DD33-8E5FDC6B26CD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639999" y="11160000"/>
            <a:ext cx="4500000" cy="1260000"/>
          </a:xfrm>
        </p:spPr>
        <p:txBody>
          <a:bodyPr/>
          <a:lstStyle/>
          <a:p>
            <a:r>
              <a:rPr lang="de-DE" dirty="0"/>
              <a:t>Vorname</a:t>
            </a:r>
          </a:p>
          <a:p>
            <a:r>
              <a:rPr lang="de-DE" dirty="0"/>
              <a:t>Nachname</a:t>
            </a:r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C12C0B66-5EDF-9721-286E-34CC6ED9D109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8639999" y="12420000"/>
            <a:ext cx="4500000" cy="540000"/>
          </a:xfrm>
        </p:spPr>
        <p:txBody>
          <a:bodyPr/>
          <a:lstStyle/>
          <a:p>
            <a:r>
              <a:rPr lang="de-DE" dirty="0"/>
              <a:t>Unternehmen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</Words>
  <Application>Microsoft Macintosh PowerPoint</Application>
  <PresentationFormat>Benutzerdefiniert</PresentationFormat>
  <Paragraphs>9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6" baseType="lpstr">
      <vt:lpstr>Hessen Gellix</vt:lpstr>
      <vt:lpstr>Calibri</vt:lpstr>
      <vt:lpstr>Office Theme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Alena Siebeneicher</cp:lastModifiedBy>
  <cp:revision>2</cp:revision>
  <dcterms:modified xsi:type="dcterms:W3CDTF">2026-05-21T09:41:09Z</dcterms:modified>
</cp:coreProperties>
</file>